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256952-6D52-C543-B317-66D3D10A8E73}" type="datetimeFigureOut">
              <a:rPr lang="en-US" smtClean="0"/>
              <a:t>4/17/14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C56708-E0B6-B24F-812F-85DD51B02ED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Nucleotide Consists of what three parts?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Sugar</a:t>
            </a:r>
          </a:p>
          <a:p>
            <a:r>
              <a:rPr lang="en-US" dirty="0" smtClean="0"/>
              <a:t>Phosphate </a:t>
            </a:r>
          </a:p>
          <a:p>
            <a:r>
              <a:rPr lang="en-US" dirty="0" smtClean="0"/>
              <a:t>Base</a:t>
            </a:r>
          </a:p>
          <a:p>
            <a:r>
              <a:rPr lang="en-US" dirty="0" smtClean="0"/>
              <a:t>Repeating strands of nucleotides make up DNA/ 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8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it mean for a gene to be dominant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overpowers other genes (Recessive) </a:t>
            </a:r>
          </a:p>
          <a:p>
            <a:pPr lvl="1"/>
            <a:r>
              <a:rPr lang="en-US" dirty="0" err="1" smtClean="0"/>
              <a:t>Punnett</a:t>
            </a:r>
            <a:r>
              <a:rPr lang="en-US" dirty="0" smtClean="0"/>
              <a:t> Square on board</a:t>
            </a:r>
          </a:p>
          <a:p>
            <a:pPr lvl="2"/>
            <a:r>
              <a:rPr lang="en-US" dirty="0" smtClean="0"/>
              <a:t>Ratios, %, Genotype, Phenotype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5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Incomplete Dominance</a:t>
            </a:r>
          </a:p>
          <a:p>
            <a:pPr lvl="1"/>
            <a:r>
              <a:rPr lang="en-US" dirty="0" smtClean="0"/>
              <a:t>RR X </a:t>
            </a:r>
            <a:r>
              <a:rPr lang="en-US" dirty="0" err="1" smtClean="0"/>
              <a:t>rr</a:t>
            </a:r>
            <a:r>
              <a:rPr lang="en-US" dirty="0" smtClean="0"/>
              <a:t> = </a:t>
            </a:r>
            <a:r>
              <a:rPr lang="en-US" dirty="0" err="1" smtClean="0"/>
              <a:t>Rr</a:t>
            </a:r>
            <a:endParaRPr lang="en-US" dirty="0" smtClean="0"/>
          </a:p>
          <a:p>
            <a:pPr lvl="1"/>
            <a:r>
              <a:rPr lang="en-US" dirty="0" smtClean="0"/>
              <a:t>Red X White = Pink</a:t>
            </a:r>
          </a:p>
          <a:p>
            <a:r>
              <a:rPr lang="en-US" dirty="0" err="1" smtClean="0"/>
              <a:t>Codominance</a:t>
            </a:r>
            <a:endParaRPr lang="en-US" dirty="0" smtClean="0"/>
          </a:p>
          <a:p>
            <a:pPr lvl="1"/>
            <a:r>
              <a:rPr lang="en-US" dirty="0" smtClean="0"/>
              <a:t>BB X bb = Bb</a:t>
            </a:r>
          </a:p>
          <a:p>
            <a:pPr lvl="1"/>
            <a:r>
              <a:rPr lang="en-US" dirty="0" smtClean="0"/>
              <a:t>Black X White = Black and White</a:t>
            </a:r>
          </a:p>
          <a:p>
            <a:r>
              <a:rPr lang="en-US" dirty="0" smtClean="0"/>
              <a:t>Sex linked trait</a:t>
            </a:r>
          </a:p>
          <a:p>
            <a:pPr lvl="1"/>
            <a:r>
              <a:rPr lang="en-US" dirty="0" smtClean="0"/>
              <a:t>Genes linked to sex chromosomes</a:t>
            </a:r>
          </a:p>
          <a:p>
            <a:pPr lvl="1"/>
            <a:r>
              <a:rPr lang="en-US" dirty="0" smtClean="0"/>
              <a:t>XX= female 	XY= Male</a:t>
            </a:r>
          </a:p>
          <a:p>
            <a:pPr lvl="1"/>
            <a:r>
              <a:rPr lang="en-US" dirty="0" smtClean="0"/>
              <a:t>Example Colorblindness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6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Chargaff’s Rule for base Bonding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Cytosine with Guanine</a:t>
            </a:r>
          </a:p>
          <a:p>
            <a:r>
              <a:rPr lang="en-US" dirty="0" smtClean="0"/>
              <a:t>Thymine with </a:t>
            </a:r>
            <a:r>
              <a:rPr lang="en-US" dirty="0" smtClean="0"/>
              <a:t>Adenine</a:t>
            </a:r>
          </a:p>
          <a:p>
            <a:r>
              <a:rPr lang="en-US" dirty="0" smtClean="0"/>
              <a:t>RNA: Thymine is replaced with Uracil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3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Dogma / Use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DNA</a:t>
            </a:r>
            <a:r>
              <a:rPr lang="en-US" dirty="0" smtClean="0"/>
              <a:t>-Transcription-RNA-Translation-Amino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1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GATAGCCGATTACGGATA</a:t>
            </a:r>
          </a:p>
          <a:p>
            <a:r>
              <a:rPr lang="en-US" dirty="0" smtClean="0"/>
              <a:t>Complimentary Strand</a:t>
            </a:r>
          </a:p>
          <a:p>
            <a:pPr lvl="1"/>
            <a:r>
              <a:rPr lang="en-US" dirty="0" smtClean="0"/>
              <a:t>CTATCGGCTAATGCCTAT</a:t>
            </a:r>
          </a:p>
          <a:p>
            <a:pPr lvl="1"/>
            <a:r>
              <a:rPr lang="en-US" dirty="0" smtClean="0"/>
              <a:t>RNA</a:t>
            </a:r>
          </a:p>
          <a:p>
            <a:pPr lvl="1"/>
            <a:r>
              <a:rPr lang="en-US" dirty="0" smtClean="0"/>
              <a:t>CUAUCGGCUAAUGCCUAU</a:t>
            </a:r>
          </a:p>
          <a:p>
            <a:pPr lvl="1"/>
            <a:r>
              <a:rPr lang="en-US" dirty="0" smtClean="0"/>
              <a:t>A Codon is: Three base pairs: CUA</a:t>
            </a:r>
          </a:p>
          <a:p>
            <a:pPr lvl="1"/>
            <a:r>
              <a:rPr lang="en-US" dirty="0" smtClean="0"/>
              <a:t>Codon = Amino Acid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2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mutation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permanent change in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6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 and 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IPMATC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Interphase, Prophase, Metaphase, Anaphase, Telophase, Cytokinesis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Mitosis: PMAT: 1 cell to 2 cells (Identical)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6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chromosomes does a human have? 46</a:t>
            </a:r>
          </a:p>
          <a:p>
            <a:r>
              <a:rPr lang="en-US" dirty="0" smtClean="0"/>
              <a:t>Diploid / 2N: 46 Chromosomes</a:t>
            </a:r>
          </a:p>
          <a:p>
            <a:r>
              <a:rPr lang="en-US" dirty="0" smtClean="0"/>
              <a:t>Haploid / N: 23 Chromosomes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6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Meiosis I</a:t>
            </a:r>
          </a:p>
          <a:p>
            <a:pPr lvl="1"/>
            <a:r>
              <a:rPr lang="en-US" dirty="0" smtClean="0"/>
              <a:t>PMAT : 1 cell to 2 cells</a:t>
            </a:r>
          </a:p>
          <a:p>
            <a:r>
              <a:rPr lang="en-US" dirty="0" smtClean="0"/>
              <a:t>Meiosis II</a:t>
            </a:r>
          </a:p>
          <a:p>
            <a:pPr lvl="1"/>
            <a:r>
              <a:rPr lang="en-US" dirty="0" smtClean="0"/>
              <a:t>MATC : 2 cells to 4 cells</a:t>
            </a:r>
          </a:p>
          <a:p>
            <a:r>
              <a:rPr lang="en-US" dirty="0" smtClean="0"/>
              <a:t>Purpose: Gamete Creation (Sex Cells)</a:t>
            </a:r>
          </a:p>
          <a:p>
            <a:r>
              <a:rPr lang="en-US" dirty="0" smtClean="0"/>
              <a:t>Maintain Number of Chromosomes</a:t>
            </a:r>
          </a:p>
          <a:p>
            <a:r>
              <a:rPr lang="en-US" dirty="0" smtClean="0"/>
              <a:t>1 cell to 4 cells (unique)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1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Genotype: TT, </a:t>
            </a:r>
            <a:r>
              <a:rPr lang="en-US" dirty="0" err="1" smtClean="0"/>
              <a:t>Tt</a:t>
            </a:r>
            <a:r>
              <a:rPr lang="en-US" dirty="0" smtClean="0"/>
              <a:t>, </a:t>
            </a:r>
            <a:r>
              <a:rPr lang="en-US" dirty="0" err="1" smtClean="0"/>
              <a:t>tt</a:t>
            </a:r>
            <a:r>
              <a:rPr lang="en-US" dirty="0" smtClean="0"/>
              <a:t> : Genes</a:t>
            </a:r>
          </a:p>
          <a:p>
            <a:r>
              <a:rPr lang="en-US" dirty="0" smtClean="0"/>
              <a:t>Phenotype: Tall, Short : Physical expression</a:t>
            </a:r>
          </a:p>
          <a:p>
            <a:r>
              <a:rPr lang="en-US" dirty="0" smtClean="0"/>
              <a:t>Homozygous: TT, </a:t>
            </a:r>
            <a:r>
              <a:rPr lang="en-US" dirty="0" err="1" smtClean="0"/>
              <a:t>tt</a:t>
            </a:r>
            <a:endParaRPr lang="en-US" dirty="0" smtClean="0"/>
          </a:p>
          <a:p>
            <a:r>
              <a:rPr lang="en-US" dirty="0" smtClean="0"/>
              <a:t>Heterozygous: </a:t>
            </a:r>
            <a:r>
              <a:rPr lang="en-US" dirty="0" err="1" smtClean="0"/>
              <a:t>Tt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8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246</TotalTime>
  <Words>267</Words>
  <Application>Microsoft Macintosh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A Nucleotide Consists of what three parts?</vt:lpstr>
      <vt:lpstr>Chargaff’s Rule for base Bonding </vt:lpstr>
      <vt:lpstr>Central Dogma / Use of DNA</vt:lpstr>
      <vt:lpstr>DNA </vt:lpstr>
      <vt:lpstr>A mutation is</vt:lpstr>
      <vt:lpstr>Cell Cycle and Mitosis</vt:lpstr>
      <vt:lpstr>Chromosomes Numbers</vt:lpstr>
      <vt:lpstr>Meiosis</vt:lpstr>
      <vt:lpstr>Mendel Genetics</vt:lpstr>
      <vt:lpstr>What does it mean for a gene to be dominant</vt:lpstr>
      <vt:lpstr>Other types of Heredity</vt:lpstr>
    </vt:vector>
  </TitlesOfParts>
  <Company>mvhs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Nucleotide Consists of what three parts?</dc:title>
  <dc:creator>cody medler</dc:creator>
  <cp:lastModifiedBy>cody medler</cp:lastModifiedBy>
  <cp:revision>8</cp:revision>
  <dcterms:created xsi:type="dcterms:W3CDTF">2013-04-22T15:18:40Z</dcterms:created>
  <dcterms:modified xsi:type="dcterms:W3CDTF">2014-04-17T18:09:30Z</dcterms:modified>
</cp:coreProperties>
</file>