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248" y="1554174"/>
            <a:ext cx="7001071" cy="4913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467923"/>
            <a:ext cx="6498158" cy="1086251"/>
          </a:xfrm>
        </p:spPr>
        <p:txBody>
          <a:bodyPr/>
          <a:lstStyle/>
          <a:p>
            <a:r>
              <a:rPr lang="en-US" dirty="0" smtClean="0"/>
              <a:t>Mammals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2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</a:t>
            </a:r>
            <a:r>
              <a:rPr lang="en-US" dirty="0"/>
              <a:t>A</a:t>
            </a:r>
            <a:r>
              <a:rPr lang="en-US" dirty="0" smtClean="0"/>
              <a:t>re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About 5,000 Species</a:t>
            </a:r>
          </a:p>
          <a:p>
            <a:r>
              <a:rPr lang="en-US" dirty="0" smtClean="0"/>
              <a:t>Most are Placental Mammals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3609694"/>
            <a:ext cx="8042276" cy="324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4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Endothermic Vertebrates</a:t>
            </a:r>
          </a:p>
          <a:p>
            <a:r>
              <a:rPr lang="en-US" dirty="0" smtClean="0"/>
              <a:t>Hair</a:t>
            </a:r>
          </a:p>
          <a:p>
            <a:r>
              <a:rPr lang="en-US" dirty="0" smtClean="0"/>
              <a:t>Mammary Glands That Produce Milk</a:t>
            </a:r>
            <a:r>
              <a:rPr lang="en-US" dirty="0"/>
              <a:t> </a:t>
            </a:r>
            <a:r>
              <a:rPr lang="en-US" dirty="0" smtClean="0"/>
              <a:t>to Nourish Young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122" y="3927213"/>
            <a:ext cx="4430287" cy="277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9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and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Varied foods</a:t>
            </a:r>
          </a:p>
          <a:p>
            <a:r>
              <a:rPr lang="en-US" dirty="0" smtClean="0"/>
              <a:t>Teeth, Jaws and Digestive Organs Adapted to Diet.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041" y="3451448"/>
            <a:ext cx="5199575" cy="340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73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Two Loops Circulatory System</a:t>
            </a:r>
          </a:p>
          <a:p>
            <a:r>
              <a:rPr lang="en-US" dirty="0" smtClean="0"/>
              <a:t>Four Chambered Heart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354" y="3058959"/>
            <a:ext cx="4120834" cy="340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10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Lungs Controlled by Two Sets of Muscles</a:t>
            </a:r>
          </a:p>
          <a:p>
            <a:r>
              <a:rPr lang="en-US" dirty="0" smtClean="0"/>
              <a:t>Moveable Ribs</a:t>
            </a:r>
          </a:p>
          <a:p>
            <a:r>
              <a:rPr lang="en-US" dirty="0" smtClean="0"/>
              <a:t>Spongy Lungs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144" y="2793908"/>
            <a:ext cx="4795483" cy="39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5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699" y="2220937"/>
            <a:ext cx="3975779" cy="4503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Highly Evolved Kidneys Filter Urea From Blood to Produce Urine.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1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Most Highly Evolved Brain of all Animals</a:t>
            </a:r>
          </a:p>
          <a:p>
            <a:r>
              <a:rPr lang="en-US" dirty="0" smtClean="0"/>
              <a:t>Good Senses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363" y="2785358"/>
            <a:ext cx="5073920" cy="393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11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Flexible Backbone</a:t>
            </a:r>
          </a:p>
          <a:p>
            <a:r>
              <a:rPr lang="en-US" dirty="0" smtClean="0"/>
              <a:t>Varity of Range of Movements</a:t>
            </a:r>
          </a:p>
          <a:p>
            <a:r>
              <a:rPr lang="en-US" dirty="0" smtClean="0"/>
              <a:t>Burrowing, Crawling, Walking, Running Hopping and Flying.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488" y="3993888"/>
            <a:ext cx="4172980" cy="286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6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Internal Fertilization</a:t>
            </a:r>
          </a:p>
          <a:p>
            <a:r>
              <a:rPr lang="en-US" dirty="0" smtClean="0"/>
              <a:t>Variance in Development Before Birth</a:t>
            </a:r>
          </a:p>
          <a:p>
            <a:r>
              <a:rPr lang="en-US" dirty="0" err="1" smtClean="0"/>
              <a:t>Monotremes</a:t>
            </a:r>
            <a:r>
              <a:rPr lang="en-US" dirty="0" smtClean="0"/>
              <a:t>- egg laying mammals (5 species in Australia and New Guinea)</a:t>
            </a:r>
          </a:p>
          <a:p>
            <a:r>
              <a:rPr lang="en-US" dirty="0" smtClean="0"/>
              <a:t>Marsupials- Give Birth to live young very early, embryo is born into a pouch to develop.</a:t>
            </a:r>
          </a:p>
          <a:p>
            <a:r>
              <a:rPr lang="en-US" dirty="0" smtClean="0"/>
              <a:t>Placental- Have a placenta that is attached to embryo during development in mother.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41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</TotalTime>
  <Words>158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Mammals</vt:lpstr>
      <vt:lpstr>Key Characteristics</vt:lpstr>
      <vt:lpstr>Feeding and Digestion</vt:lpstr>
      <vt:lpstr>Circulation</vt:lpstr>
      <vt:lpstr>Respiration</vt:lpstr>
      <vt:lpstr>Excretion</vt:lpstr>
      <vt:lpstr>Response</vt:lpstr>
      <vt:lpstr>Movement</vt:lpstr>
      <vt:lpstr>Reproduction</vt:lpstr>
      <vt:lpstr>How Many Are There?</vt:lpstr>
    </vt:vector>
  </TitlesOfParts>
  <Company>mvhs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Mammals</dc:title>
  <dc:creator>cody medler</dc:creator>
  <cp:lastModifiedBy>cody medler</cp:lastModifiedBy>
  <cp:revision>4</cp:revision>
  <dcterms:created xsi:type="dcterms:W3CDTF">2014-03-04T14:12:26Z</dcterms:created>
  <dcterms:modified xsi:type="dcterms:W3CDTF">2014-03-04T14:42:49Z</dcterms:modified>
</cp:coreProperties>
</file>