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9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14E2D-02D0-FB49-9C98-938E375FB2A2}" type="datetimeFigureOut">
              <a:rPr lang="en-US" smtClean="0"/>
              <a:t>2/20/14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AA70D-7E98-A744-883C-763977797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22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2/20/14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2/20/14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2/20/14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2/20/14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2/20/14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2/20/14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2/20/14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52" y="202587"/>
            <a:ext cx="7663375" cy="55796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Fishes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54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 of Fishes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205924"/>
            <a:ext cx="7662864" cy="3831339"/>
          </a:xfrm>
        </p:spPr>
        <p:txBody>
          <a:bodyPr>
            <a:noAutofit/>
          </a:bodyPr>
          <a:lstStyle/>
          <a:p>
            <a:r>
              <a:rPr lang="en-US" sz="2800" dirty="0" smtClean="0"/>
              <a:t>Largest group of vertebrates</a:t>
            </a:r>
          </a:p>
          <a:p>
            <a:r>
              <a:rPr lang="en-US" sz="2800" dirty="0" smtClean="0"/>
              <a:t>More than 30,000 species</a:t>
            </a:r>
          </a:p>
          <a:p>
            <a:r>
              <a:rPr lang="en-US" sz="2800" dirty="0" smtClean="0"/>
              <a:t>Jawless fish: Lamprey, Hagfishes</a:t>
            </a:r>
          </a:p>
          <a:p>
            <a:r>
              <a:rPr lang="en-US" sz="2800" dirty="0" smtClean="0"/>
              <a:t>Cartilaginous Fishes: Sharks, Skates and Rays</a:t>
            </a:r>
          </a:p>
          <a:p>
            <a:r>
              <a:rPr lang="en-US" sz="2800" dirty="0" smtClean="0"/>
              <a:t>Bony Fishes: Ray-finned Fishes (trout) and Lobe-finned Fishes (Lungfish and Coelacanths)</a:t>
            </a:r>
          </a:p>
        </p:txBody>
      </p:sp>
    </p:spTree>
    <p:extLst>
      <p:ext uri="{BB962C8B-B14F-4D97-AF65-F5344CB8AC3E}">
        <p14:creationId xmlns:p14="http://schemas.microsoft.com/office/powerpoint/2010/main" val="825879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Informal description of aquatic vertebrates</a:t>
            </a:r>
          </a:p>
          <a:p>
            <a:r>
              <a:rPr lang="en-US" sz="2800" dirty="0" smtClean="0"/>
              <a:t>Paired Fins</a:t>
            </a:r>
          </a:p>
          <a:p>
            <a:r>
              <a:rPr lang="en-US" sz="2800" dirty="0" smtClean="0"/>
              <a:t>Scales</a:t>
            </a:r>
          </a:p>
          <a:p>
            <a:r>
              <a:rPr lang="en-US" sz="2800" dirty="0" smtClean="0"/>
              <a:t>Gills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724" y="3713163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8441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762" y="3248616"/>
            <a:ext cx="2463800" cy="3289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Feeding and Digestion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Herbivores, Carnivores, Parasites, Filter Feeders, </a:t>
            </a:r>
            <a:r>
              <a:rPr lang="en-US" sz="2800" dirty="0" err="1" smtClean="0"/>
              <a:t>Detritivores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Specialized teeth and jaws</a:t>
            </a:r>
          </a:p>
          <a:p>
            <a:r>
              <a:rPr lang="en-US" sz="2800" dirty="0" smtClean="0"/>
              <a:t>Crop</a:t>
            </a:r>
          </a:p>
          <a:p>
            <a:r>
              <a:rPr lang="en-US" sz="2800" dirty="0" smtClean="0"/>
              <a:t>Esophagus, Stomach, Liver, Pancreas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7006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Closed </a:t>
            </a:r>
          </a:p>
          <a:p>
            <a:r>
              <a:rPr lang="en-US" sz="2400" dirty="0" smtClean="0"/>
              <a:t>Single Loop Circulatory System</a:t>
            </a:r>
          </a:p>
          <a:p>
            <a:r>
              <a:rPr lang="en-US" sz="2400" dirty="0" smtClean="0"/>
              <a:t>Two Chambered Heart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739" y="4215940"/>
            <a:ext cx="4021158" cy="264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Gills </a:t>
            </a:r>
          </a:p>
          <a:p>
            <a:r>
              <a:rPr lang="en-US" sz="2800" dirty="0" smtClean="0"/>
              <a:t>Some have specialized Lungs (Lungfish)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802" y="4221162"/>
            <a:ext cx="5800545" cy="2363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802" y="1316065"/>
            <a:ext cx="3429000" cy="222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59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Excretion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Diffusion across Gill Membrane (Carbon Dioxide)</a:t>
            </a:r>
          </a:p>
          <a:p>
            <a:r>
              <a:rPr lang="en-US" sz="2800" dirty="0" smtClean="0"/>
              <a:t>Kidneys (Ammonia)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880" y="3546361"/>
            <a:ext cx="3055759" cy="305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27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Brain with many parts (lobes)</a:t>
            </a:r>
          </a:p>
          <a:p>
            <a:r>
              <a:rPr lang="en-US" sz="2800" dirty="0" smtClean="0"/>
              <a:t>Highly developed sense organs</a:t>
            </a:r>
          </a:p>
          <a:p>
            <a:r>
              <a:rPr lang="en-US" sz="2800" dirty="0" smtClean="0"/>
              <a:t>Lateral Line System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75" y="4838170"/>
            <a:ext cx="6328132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94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Paired Muscles along Spine</a:t>
            </a:r>
          </a:p>
          <a:p>
            <a:r>
              <a:rPr lang="en-US" sz="2800" dirty="0" smtClean="0"/>
              <a:t>Highly Maneuverable</a:t>
            </a:r>
          </a:p>
          <a:p>
            <a:r>
              <a:rPr lang="en-US" sz="2800" dirty="0" smtClean="0"/>
              <a:t>Gas-filled Swim Bladder for Buoyancy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5537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406462"/>
            <a:ext cx="7662864" cy="3630801"/>
          </a:xfrm>
        </p:spPr>
        <p:txBody>
          <a:bodyPr>
            <a:noAutofit/>
          </a:bodyPr>
          <a:lstStyle/>
          <a:p>
            <a:r>
              <a:rPr lang="en-US" sz="2800" dirty="0" smtClean="0"/>
              <a:t>External or Internal Fertilization</a:t>
            </a:r>
          </a:p>
          <a:p>
            <a:r>
              <a:rPr lang="en-US" sz="2800" dirty="0" smtClean="0"/>
              <a:t>Oviparous: Embryos develop in egg outside of mother</a:t>
            </a:r>
          </a:p>
          <a:p>
            <a:r>
              <a:rPr lang="en-US" sz="2800" dirty="0" smtClean="0"/>
              <a:t>Ovoviviparous: Embryo develop in mother, use yolk sac for nutrients</a:t>
            </a:r>
          </a:p>
          <a:p>
            <a:r>
              <a:rPr lang="en-US" sz="2800" dirty="0" smtClean="0"/>
              <a:t>Viviparous: Embryo develop in mother, nourished through mother’s body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4498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415</TotalTime>
  <Words>180</Words>
  <Application>Microsoft Macintosh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Genesis</vt:lpstr>
      <vt:lpstr>Fishes</vt:lpstr>
      <vt:lpstr>Key Characteristics</vt:lpstr>
      <vt:lpstr>Feeding and Digestion</vt:lpstr>
      <vt:lpstr>Circulation</vt:lpstr>
      <vt:lpstr>Respiration</vt:lpstr>
      <vt:lpstr>Excretion</vt:lpstr>
      <vt:lpstr>Response</vt:lpstr>
      <vt:lpstr>Movement</vt:lpstr>
      <vt:lpstr>Reproduction</vt:lpstr>
      <vt:lpstr>Groups of Fishes</vt:lpstr>
    </vt:vector>
  </TitlesOfParts>
  <Company>mvhs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Fishes</dc:title>
  <dc:creator>cody medler</dc:creator>
  <cp:lastModifiedBy>cody medler</cp:lastModifiedBy>
  <cp:revision>6</cp:revision>
  <cp:lastPrinted>2014-02-20T18:39:16Z</cp:lastPrinted>
  <dcterms:created xsi:type="dcterms:W3CDTF">2014-02-20T14:25:40Z</dcterms:created>
  <dcterms:modified xsi:type="dcterms:W3CDTF">2014-02-20T21:21:34Z</dcterms:modified>
</cp:coreProperties>
</file>