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58" y="601617"/>
            <a:ext cx="7318542" cy="5863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601617"/>
            <a:ext cx="5724862" cy="1971962"/>
          </a:xfrm>
        </p:spPr>
        <p:txBody>
          <a:bodyPr/>
          <a:lstStyle/>
          <a:p>
            <a:r>
              <a:rPr lang="en-US" dirty="0" smtClean="0"/>
              <a:t>Amphibians and Reptiles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67" y="899883"/>
            <a:ext cx="3823803" cy="2544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6000 total species 5000 are frogs or toads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9000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43" y="439967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4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410" y="4182428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10" y="715379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amphibian means “double life”</a:t>
            </a:r>
          </a:p>
          <a:p>
            <a:r>
              <a:rPr lang="en-US" dirty="0" smtClean="0"/>
              <a:t>live in water as larvae and on land as adults</a:t>
            </a:r>
          </a:p>
          <a:p>
            <a:r>
              <a:rPr lang="en-US" dirty="0" smtClean="0"/>
              <a:t>lack scales and claws, have most skin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 dry scaly skin, have claws and lungs</a:t>
            </a:r>
          </a:p>
          <a:p>
            <a:r>
              <a:rPr lang="en-US" dirty="0" smtClean="0"/>
              <a:t>Amniotic egg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44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160" y="2673004"/>
            <a:ext cx="34417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and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Amphibians</a:t>
            </a:r>
          </a:p>
          <a:p>
            <a:pPr lvl="1"/>
            <a:r>
              <a:rPr lang="en-US" sz="2400" dirty="0" smtClean="0"/>
              <a:t>Tadpoles are filter feeders or herbivores / Adults are Carnivores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Reptiles</a:t>
            </a:r>
          </a:p>
          <a:p>
            <a:pPr lvl="2"/>
            <a:r>
              <a:rPr lang="en-US" sz="2400" dirty="0" smtClean="0"/>
              <a:t>Both herbivores with long digestive systems and carnivores that usually swallow prey whole. </a:t>
            </a:r>
          </a:p>
        </p:txBody>
      </p:sp>
    </p:spTree>
    <p:extLst>
      <p:ext uri="{BB962C8B-B14F-4D97-AF65-F5344CB8AC3E}">
        <p14:creationId xmlns:p14="http://schemas.microsoft.com/office/powerpoint/2010/main" val="403807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Double-loop system with 3 chambered heart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Double-loop system with 3 or 4 chambered heart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84" y="2807539"/>
            <a:ext cx="2451100" cy="22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Larvae breath through skin and gills</a:t>
            </a:r>
          </a:p>
          <a:p>
            <a:r>
              <a:rPr lang="en-US" dirty="0" smtClean="0"/>
              <a:t>Most adult species have lungs, although some retain gills and </a:t>
            </a:r>
            <a:r>
              <a:rPr lang="en-US" dirty="0" err="1" smtClean="0"/>
              <a:t>lungless</a:t>
            </a:r>
            <a:r>
              <a:rPr lang="en-US" dirty="0" smtClean="0"/>
              <a:t> salamanders breath through the lining of their mouth. </a:t>
            </a:r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Spongy lungs provide large service area for gas exchange, lungs controlled by muscles and moveable ribs.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Kidneys produce Urine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Kidneys produce Uric acid or Ammonia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Well developed nervous system containing very mobile eyes with nictitating membrane / tympanic membrane</a:t>
            </a:r>
          </a:p>
          <a:p>
            <a:r>
              <a:rPr lang="en-US" dirty="0" smtClean="0"/>
              <a:t>Lateral Line system</a:t>
            </a:r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Well developed senses, some species have infrared detectors that can spot warm bodied prey.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3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Larvae have tails / Adults have well developed limbs (except caecilians) / some have specialized toes for climbing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Very strong limbs (except for snakes)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60" y="313294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58" y="505422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Amphibians</a:t>
            </a:r>
          </a:p>
          <a:p>
            <a:r>
              <a:rPr lang="en-US" dirty="0" smtClean="0"/>
              <a:t>Most lay eggs without a shell</a:t>
            </a:r>
          </a:p>
          <a:p>
            <a:r>
              <a:rPr lang="en-US" dirty="0" smtClean="0"/>
              <a:t>Most undergo metamorphosis from aquatic larvae to adults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Reptiles</a:t>
            </a:r>
          </a:p>
          <a:p>
            <a:r>
              <a:rPr lang="en-US" dirty="0" smtClean="0"/>
              <a:t>Internal Fertilization</a:t>
            </a:r>
          </a:p>
          <a:p>
            <a:r>
              <a:rPr lang="en-US" dirty="0" smtClean="0"/>
              <a:t>Amniotic egg with leathery shell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14" y="34226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40</TotalTime>
  <Words>258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Venture</vt:lpstr>
      <vt:lpstr>Amphibians and Reptiles</vt:lpstr>
      <vt:lpstr>Key Characteristics</vt:lpstr>
      <vt:lpstr>Feeding and Digestion</vt:lpstr>
      <vt:lpstr>Circulation</vt:lpstr>
      <vt:lpstr>Respiration</vt:lpstr>
      <vt:lpstr>Excretion</vt:lpstr>
      <vt:lpstr>Response</vt:lpstr>
      <vt:lpstr>Movement</vt:lpstr>
      <vt:lpstr>Reproduction</vt:lpstr>
      <vt:lpstr>Number of Species</vt:lpstr>
    </vt:vector>
  </TitlesOfParts>
  <Company>mvhs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Amphibians and Reptiles</dc:title>
  <dc:creator>cody medler</dc:creator>
  <cp:lastModifiedBy>cody medler</cp:lastModifiedBy>
  <cp:revision>4</cp:revision>
  <dcterms:created xsi:type="dcterms:W3CDTF">2014-02-26T14:19:08Z</dcterms:created>
  <dcterms:modified xsi:type="dcterms:W3CDTF">2014-02-26T14:59:34Z</dcterms:modified>
</cp:coreProperties>
</file>