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424D63-5A0F-784F-820F-AC1BCD8435EB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ACC6521-D862-FD4B-AE87-4B6F309081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7112"/>
          </a:xfrm>
        </p:spPr>
        <p:txBody>
          <a:bodyPr>
            <a:normAutofit/>
          </a:bodyPr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875"/>
            <a:ext cx="8229600" cy="4586288"/>
          </a:xfrm>
        </p:spPr>
        <p:txBody>
          <a:bodyPr/>
          <a:lstStyle/>
          <a:p>
            <a:r>
              <a:rPr lang="en-US" dirty="0" smtClean="0"/>
              <a:t>The Earth was formed</a:t>
            </a:r>
          </a:p>
          <a:p>
            <a:pPr lvl="1"/>
            <a:r>
              <a:rPr lang="en-US" dirty="0" smtClean="0"/>
              <a:t>4.6 Billion years</a:t>
            </a:r>
          </a:p>
          <a:p>
            <a:r>
              <a:rPr lang="en-US" dirty="0" smtClean="0"/>
              <a:t>Nearly all fossils are formed in what type of rock?</a:t>
            </a:r>
          </a:p>
          <a:p>
            <a:pPr lvl="1"/>
            <a:r>
              <a:rPr lang="en-US" dirty="0" smtClean="0"/>
              <a:t>Sedimentary Rock</a:t>
            </a:r>
          </a:p>
          <a:p>
            <a:r>
              <a:rPr lang="en-US" dirty="0" smtClean="0"/>
              <a:t>Two ways of dating fossils</a:t>
            </a:r>
          </a:p>
          <a:p>
            <a:pPr lvl="1"/>
            <a:r>
              <a:rPr lang="en-US" dirty="0" smtClean="0"/>
              <a:t>Relative Dating</a:t>
            </a:r>
          </a:p>
          <a:p>
            <a:pPr lvl="1"/>
            <a:r>
              <a:rPr lang="en-US" dirty="0" smtClean="0"/>
              <a:t>Radiometric Dating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8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first letter of the genus name is always</a:t>
            </a:r>
          </a:p>
          <a:p>
            <a:pPr lvl="1"/>
            <a:r>
              <a:rPr lang="en-US" dirty="0" smtClean="0"/>
              <a:t>Capitalized</a:t>
            </a:r>
          </a:p>
          <a:p>
            <a:r>
              <a:rPr lang="en-US" dirty="0" smtClean="0"/>
              <a:t>The rest of the species name is</a:t>
            </a:r>
          </a:p>
          <a:p>
            <a:pPr lvl="1"/>
            <a:r>
              <a:rPr lang="en-US" dirty="0" smtClean="0"/>
              <a:t>Lower case</a:t>
            </a:r>
          </a:p>
          <a:p>
            <a:r>
              <a:rPr lang="en-US" dirty="0" smtClean="0"/>
              <a:t>When typing a scientific name it should be</a:t>
            </a:r>
          </a:p>
          <a:p>
            <a:pPr lvl="1"/>
            <a:r>
              <a:rPr lang="en-US" dirty="0" smtClean="0"/>
              <a:t>Italicized</a:t>
            </a:r>
          </a:p>
          <a:p>
            <a:r>
              <a:rPr lang="en-US" dirty="0" smtClean="0"/>
              <a:t>When hand writing a scientific name it should be</a:t>
            </a:r>
          </a:p>
          <a:p>
            <a:pPr lvl="1"/>
            <a:r>
              <a:rPr lang="en-US" dirty="0" smtClean="0"/>
              <a:t>Underlined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2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 the 8 parts of the scientific naming system from most inclusive to least inclusive.</a:t>
            </a:r>
          </a:p>
          <a:p>
            <a:pPr lvl="1"/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Kingdom</a:t>
            </a:r>
          </a:p>
          <a:p>
            <a:pPr lvl="1"/>
            <a:r>
              <a:rPr lang="en-US" dirty="0" smtClean="0"/>
              <a:t>Phylum</a:t>
            </a:r>
          </a:p>
          <a:p>
            <a:pPr lvl="1"/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Genus</a:t>
            </a:r>
          </a:p>
          <a:p>
            <a:pPr lvl="1"/>
            <a:r>
              <a:rPr lang="en-US" dirty="0" smtClean="0"/>
              <a:t>Species</a:t>
            </a:r>
          </a:p>
        </p:txBody>
      </p:sp>
    </p:spTree>
    <p:extLst>
      <p:ext uri="{BB962C8B-B14F-4D97-AF65-F5344CB8AC3E}">
        <p14:creationId xmlns:p14="http://schemas.microsoft.com/office/powerpoint/2010/main" val="107813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mass extinction</a:t>
            </a:r>
          </a:p>
          <a:p>
            <a:pPr lvl="1"/>
            <a:r>
              <a:rPr lang="en-US" dirty="0" smtClean="0"/>
              <a:t>50% or more of the species on the Earth become extinct. Makes new resources available for animals to use, leads to evolution.</a:t>
            </a:r>
          </a:p>
          <a:p>
            <a:r>
              <a:rPr lang="en-US" dirty="0" smtClean="0"/>
              <a:t>Plate Tectonics</a:t>
            </a:r>
          </a:p>
          <a:p>
            <a:pPr lvl="1"/>
            <a:r>
              <a:rPr lang="en-US" dirty="0" smtClean="0"/>
              <a:t>Movement of land masses on plates.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that the first cells came from molecules synthesized from simple reaction</a:t>
            </a:r>
          </a:p>
          <a:p>
            <a:pPr lvl="1"/>
            <a:r>
              <a:rPr lang="en-US" dirty="0" smtClean="0"/>
              <a:t>Primordial Soup Hypothesis</a:t>
            </a:r>
            <a:endParaRPr lang="en-US" dirty="0"/>
          </a:p>
          <a:p>
            <a:r>
              <a:rPr lang="en-US" dirty="0" smtClean="0"/>
              <a:t>Scientist hypothesize that the first cells were</a:t>
            </a:r>
          </a:p>
          <a:p>
            <a:pPr lvl="1"/>
            <a:r>
              <a:rPr lang="en-US" dirty="0" smtClean="0"/>
              <a:t>Prokaryotic cells</a:t>
            </a:r>
          </a:p>
        </p:txBody>
      </p:sp>
    </p:spTree>
    <p:extLst>
      <p:ext uri="{BB962C8B-B14F-4D97-AF65-F5344CB8AC3E}">
        <p14:creationId xmlns:p14="http://schemas.microsoft.com/office/powerpoint/2010/main" val="174413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Natural Selection? </a:t>
            </a:r>
            <a:endParaRPr lang="en-US" dirty="0"/>
          </a:p>
          <a:p>
            <a:r>
              <a:rPr lang="en-US" dirty="0" smtClean="0"/>
              <a:t>Adaptation that allow an organism to survive in its environment</a:t>
            </a:r>
          </a:p>
          <a:p>
            <a:r>
              <a:rPr lang="en-US" dirty="0" smtClean="0"/>
              <a:t>The fossil record provides a record of species that lived</a:t>
            </a:r>
          </a:p>
          <a:p>
            <a:pPr lvl="1"/>
            <a:r>
              <a:rPr lang="en-US" dirty="0" smtClean="0"/>
              <a:t>Long Ago</a:t>
            </a:r>
          </a:p>
          <a:p>
            <a:r>
              <a:rPr lang="en-US" dirty="0" smtClean="0"/>
              <a:t>Derived traits are</a:t>
            </a:r>
          </a:p>
          <a:p>
            <a:pPr lvl="1"/>
            <a:r>
              <a:rPr lang="en-US" dirty="0" smtClean="0"/>
              <a:t>New Traits, Do Not Show Ancestry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10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Ancestral Traits are</a:t>
            </a:r>
          </a:p>
          <a:p>
            <a:pPr lvl="1"/>
            <a:r>
              <a:rPr lang="en-US" dirty="0" smtClean="0"/>
              <a:t>Traits that show ancestry</a:t>
            </a:r>
          </a:p>
          <a:p>
            <a:r>
              <a:rPr lang="en-US" dirty="0" smtClean="0"/>
              <a:t>Homologous Traits are</a:t>
            </a:r>
          </a:p>
          <a:p>
            <a:pPr lvl="1"/>
            <a:r>
              <a:rPr lang="en-US" dirty="0" smtClean="0"/>
              <a:t>Same Structure, Different Functions</a:t>
            </a:r>
          </a:p>
          <a:p>
            <a:pPr lvl="2"/>
            <a:r>
              <a:rPr lang="en-US" dirty="0" smtClean="0"/>
              <a:t>Human arm and a bats wing</a:t>
            </a:r>
          </a:p>
          <a:p>
            <a:r>
              <a:rPr lang="en-US" dirty="0" smtClean="0"/>
              <a:t>Analogous Traits are</a:t>
            </a:r>
          </a:p>
          <a:p>
            <a:pPr lvl="1"/>
            <a:r>
              <a:rPr lang="en-US" dirty="0" smtClean="0"/>
              <a:t>Different Structure, Same Function</a:t>
            </a:r>
          </a:p>
          <a:p>
            <a:pPr lvl="2"/>
            <a:r>
              <a:rPr lang="en-US" dirty="0" smtClean="0"/>
              <a:t>Birds wing and bugs 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Vestigial Structures are</a:t>
            </a:r>
          </a:p>
          <a:p>
            <a:pPr lvl="1"/>
            <a:r>
              <a:rPr lang="en-US" dirty="0" smtClean="0"/>
              <a:t>Ancestral structures that have lost size and function. Ex: Tailbone</a:t>
            </a:r>
          </a:p>
          <a:p>
            <a:r>
              <a:rPr lang="en-US" dirty="0" smtClean="0"/>
              <a:t>What is an adaptation</a:t>
            </a:r>
          </a:p>
          <a:p>
            <a:pPr lvl="1"/>
            <a:r>
              <a:rPr lang="en-US" dirty="0" smtClean="0"/>
              <a:t>Physical Structure that helps an animal survive in its environment</a:t>
            </a:r>
          </a:p>
          <a:p>
            <a:r>
              <a:rPr lang="en-US" dirty="0" smtClean="0"/>
              <a:t>Genetic Drift is</a:t>
            </a:r>
          </a:p>
          <a:p>
            <a:pPr lvl="1"/>
            <a:r>
              <a:rPr lang="en-US" dirty="0" smtClean="0"/>
              <a:t>The natural fluctuation of genes in a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2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Founder Effect is</a:t>
            </a:r>
          </a:p>
          <a:p>
            <a:pPr lvl="1"/>
            <a:r>
              <a:rPr lang="en-US" dirty="0" smtClean="0"/>
              <a:t>When a part of a population moves to a new area</a:t>
            </a:r>
          </a:p>
          <a:p>
            <a:r>
              <a:rPr lang="en-US" dirty="0" smtClean="0"/>
              <a:t>A Bottleneck is</a:t>
            </a:r>
          </a:p>
          <a:p>
            <a:pPr lvl="1"/>
            <a:r>
              <a:rPr lang="en-US" dirty="0" smtClean="0"/>
              <a:t>When a population is reduced significantly is size</a:t>
            </a:r>
          </a:p>
          <a:p>
            <a:r>
              <a:rPr lang="en-US" dirty="0" smtClean="0"/>
              <a:t>Gene Flow is</a:t>
            </a:r>
          </a:p>
          <a:p>
            <a:pPr lvl="1"/>
            <a:r>
              <a:rPr lang="en-US" dirty="0" smtClean="0"/>
              <a:t>The flow of genes from one population to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7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Prezygotic</a:t>
            </a:r>
            <a:r>
              <a:rPr lang="en-US" dirty="0" smtClean="0"/>
              <a:t> isolation is</a:t>
            </a:r>
          </a:p>
          <a:p>
            <a:pPr lvl="1"/>
            <a:r>
              <a:rPr lang="en-US" dirty="0" smtClean="0"/>
              <a:t>Something that prevents a zygote or offspring being produced</a:t>
            </a:r>
          </a:p>
          <a:p>
            <a:r>
              <a:rPr lang="en-US" dirty="0" err="1" smtClean="0"/>
              <a:t>Postzygotic</a:t>
            </a:r>
            <a:r>
              <a:rPr lang="en-US" dirty="0" smtClean="0"/>
              <a:t> isolation </a:t>
            </a:r>
          </a:p>
          <a:p>
            <a:pPr lvl="1"/>
            <a:r>
              <a:rPr lang="en-US" dirty="0" smtClean="0"/>
              <a:t>Prevents the offspring of two organisms from developing or producing</a:t>
            </a:r>
          </a:p>
          <a:p>
            <a:r>
              <a:rPr lang="en-US" dirty="0" smtClean="0"/>
              <a:t>Allopatric Speciation is</a:t>
            </a:r>
          </a:p>
          <a:p>
            <a:pPr lvl="1"/>
            <a:r>
              <a:rPr lang="en-US" dirty="0" smtClean="0"/>
              <a:t>Separation of species by a geographical barrier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5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Coevolution is when</a:t>
            </a:r>
          </a:p>
          <a:p>
            <a:pPr lvl="1"/>
            <a:r>
              <a:rPr lang="en-US" dirty="0" smtClean="0"/>
              <a:t>Two species evolve to help one another</a:t>
            </a:r>
          </a:p>
          <a:p>
            <a:r>
              <a:rPr lang="en-US" dirty="0" smtClean="0"/>
              <a:t>Binomial Nomenclature has ____________ parts</a:t>
            </a:r>
          </a:p>
          <a:p>
            <a:pPr lvl="1"/>
            <a:r>
              <a:rPr lang="en-US" dirty="0" smtClean="0"/>
              <a:t>2 parts</a:t>
            </a:r>
          </a:p>
          <a:p>
            <a:r>
              <a:rPr lang="en-US" dirty="0" smtClean="0"/>
              <a:t>It consists of the _____________ name and the ______________ name.</a:t>
            </a:r>
          </a:p>
          <a:p>
            <a:pPr lvl="1"/>
            <a:r>
              <a:rPr lang="en-US" dirty="0" smtClean="0"/>
              <a:t>Genus and Species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6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403</Words>
  <Application>Microsoft Macintosh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Unit 3 Review</vt:lpstr>
      <vt:lpstr>Unit 3 Review</vt:lpstr>
      <vt:lpstr>Unit 3 Review</vt:lpstr>
      <vt:lpstr>Unit 3 Review</vt:lpstr>
      <vt:lpstr>Unit 3 Review</vt:lpstr>
      <vt:lpstr>Unit 3 Review</vt:lpstr>
      <vt:lpstr>Unit 3 Review</vt:lpstr>
      <vt:lpstr>Unit 3 Review</vt:lpstr>
      <vt:lpstr>Unit 3 Review</vt:lpstr>
      <vt:lpstr>Unit 3 Review</vt:lpstr>
      <vt:lpstr>Unit 3 Review</vt:lpstr>
    </vt:vector>
  </TitlesOfParts>
  <Company>mvhs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Review</dc:title>
  <dc:creator>cody medler</dc:creator>
  <cp:lastModifiedBy>cody medler</cp:lastModifiedBy>
  <cp:revision>6</cp:revision>
  <dcterms:created xsi:type="dcterms:W3CDTF">2013-04-24T14:35:19Z</dcterms:created>
  <dcterms:modified xsi:type="dcterms:W3CDTF">2013-04-24T17:34:11Z</dcterms:modified>
</cp:coreProperties>
</file>